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Default Extension="xml" ContentType="application/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Default Extension="rels" ContentType="application/vnd.openxmlformats-package.relationships+xml"/>
  <Override PartName="/ppt/slides/slide10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69" r:id="rId3"/>
    <p:sldId id="258" r:id="rId4"/>
    <p:sldId id="257" r:id="rId5"/>
    <p:sldId id="262" r:id="rId6"/>
    <p:sldId id="273" r:id="rId7"/>
    <p:sldId id="263" r:id="rId8"/>
    <p:sldId id="265" r:id="rId9"/>
    <p:sldId id="270" r:id="rId10"/>
    <p:sldId id="261" r:id="rId11"/>
    <p:sldId id="271" r:id="rId12"/>
    <p:sldId id="272" r:id="rId1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73" d="100"/>
          <a:sy n="73" d="100"/>
        </p:scale>
        <p:origin x="-4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B4C30-5FDA-9A47-B398-C7D227ACB7D8}" type="datetimeFigureOut">
              <a:rPr lang="fr-FR" smtClean="0"/>
              <a:pPr/>
              <a:t>7/11/16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36F66-1089-564E-9E5B-13655CFC44DC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Atelier peinture</a:t>
            </a:r>
            <a:br>
              <a:rPr lang="fr-FR" dirty="0" smtClean="0"/>
            </a:br>
            <a:r>
              <a:rPr lang="fr-FR" dirty="0" smtClean="0"/>
              <a:t>dans tous ses états </a:t>
            </a:r>
            <a:endParaRPr lang="fr-FR" dirty="0"/>
          </a:p>
        </p:txBody>
      </p:sp>
      <p:pic>
        <p:nvPicPr>
          <p:cNvPr id="5" name="Image 4" descr="atelier_group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00200"/>
            <a:ext cx="70104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/>
              <a:t>     L’atelier s’organise autour de 2 axes majeurs 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		</a:t>
            </a:r>
            <a:r>
              <a:rPr lang="fr-FR" dirty="0" smtClean="0">
                <a:solidFill>
                  <a:srgbClr val="008000"/>
                </a:solidFill>
              </a:rPr>
              <a:t>			LA PRATIQUE ARTISTIQUE</a:t>
            </a:r>
          </a:p>
          <a:p>
            <a:r>
              <a:rPr lang="fr-FR" b="1" dirty="0" smtClean="0"/>
              <a:t>Créer  </a:t>
            </a:r>
            <a:r>
              <a:rPr lang="fr-FR" dirty="0" smtClean="0"/>
              <a:t>des couleurs et des nuances</a:t>
            </a:r>
          </a:p>
          <a:p>
            <a:r>
              <a:rPr lang="fr-FR" b="1" dirty="0" smtClean="0"/>
              <a:t>Expérimenter</a:t>
            </a:r>
            <a:r>
              <a:rPr lang="fr-FR" dirty="0" smtClean="0"/>
              <a:t> différentes techniques et genres </a:t>
            </a:r>
          </a:p>
          <a:p>
            <a:r>
              <a:rPr lang="fr-FR" b="1" dirty="0" smtClean="0"/>
              <a:t>Expérimenter</a:t>
            </a:r>
            <a:r>
              <a:rPr lang="fr-FR" dirty="0" smtClean="0"/>
              <a:t> la couleur au delà de son rôle d’identification, représenter ce qui n’est pas matériel dans la peinture, observer l’influence des couleurs entre elles.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AM_08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Nature morte</a:t>
            </a:r>
            <a:endParaRPr lang="fr-FR" dirty="0"/>
          </a:p>
        </p:txBody>
      </p:sp>
      <p:pic>
        <p:nvPicPr>
          <p:cNvPr id="10" name="Image 9" descr="SAM_09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71600"/>
            <a:ext cx="73152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Peinture sur toile</a:t>
            </a:r>
            <a:endParaRPr lang="fr-FR" dirty="0"/>
          </a:p>
        </p:txBody>
      </p:sp>
      <p:pic>
        <p:nvPicPr>
          <p:cNvPr id="3" name="Image 2" descr="SAM_10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7620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AM_18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12900" y="-215900"/>
            <a:ext cx="12903200" cy="967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sculptures</a:t>
            </a:r>
            <a:endParaRPr lang="fr-FR" dirty="0"/>
          </a:p>
        </p:txBody>
      </p:sp>
      <p:pic>
        <p:nvPicPr>
          <p:cNvPr id="3" name="Image 2" descr="SAM_09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341438"/>
            <a:ext cx="6197600" cy="4648200"/>
          </a:xfrm>
          <a:prstGeom prst="rect">
            <a:avLst/>
          </a:prstGeom>
        </p:spPr>
      </p:pic>
      <p:pic>
        <p:nvPicPr>
          <p:cNvPr id="5" name="Image 4" descr="SAM_09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95400" y="1341438"/>
            <a:ext cx="619760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Collage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Image 3" descr="SAM_10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57300"/>
            <a:ext cx="7467600" cy="5600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8000"/>
                </a:solidFill>
              </a:rPr>
              <a:t>LA CULTURE ARTISTIQUE</a:t>
            </a:r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400" b="1" dirty="0" smtClean="0"/>
              <a:t>Acquérir</a:t>
            </a:r>
            <a:r>
              <a:rPr lang="fr-FR" sz="4400" dirty="0" smtClean="0"/>
              <a:t> un vocabulaire spécifique lié à la peinture</a:t>
            </a:r>
          </a:p>
          <a:p>
            <a:pPr>
              <a:buNone/>
            </a:pPr>
            <a:endParaRPr lang="fr-FR" sz="4400" dirty="0" smtClean="0"/>
          </a:p>
          <a:p>
            <a:r>
              <a:rPr lang="fr-FR" sz="4400" b="1" dirty="0" smtClean="0"/>
              <a:t>Découvrir </a:t>
            </a:r>
            <a:r>
              <a:rPr lang="fr-FR" sz="4400" dirty="0" smtClean="0"/>
              <a:t>des œuvres et des artistes</a:t>
            </a:r>
          </a:p>
          <a:p>
            <a:endParaRPr lang="fr-FR" sz="4400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AM_17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4953000" cy="3714750"/>
          </a:xfrm>
          <a:prstGeom prst="rect">
            <a:avLst/>
          </a:prstGeom>
        </p:spPr>
      </p:pic>
      <p:pic>
        <p:nvPicPr>
          <p:cNvPr id="6" name="Image 5" descr="SAM_17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590800"/>
            <a:ext cx="4953000" cy="3714750"/>
          </a:xfrm>
          <a:prstGeom prst="rect">
            <a:avLst/>
          </a:prstGeom>
        </p:spPr>
      </p:pic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CENTRE CULTUREL MAX JUCLIER</a:t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8000"/>
                </a:solidFill>
              </a:rPr>
              <a:t>Savoir être</a:t>
            </a:r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Faire preuve de curiosité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Acquérir de l’autonomie</a:t>
            </a:r>
          </a:p>
          <a:p>
            <a:pPr>
              <a:buNone/>
            </a:pPr>
            <a:r>
              <a:rPr lang="fr-FR" dirty="0" smtClean="0"/>
              <a:t> </a:t>
            </a:r>
          </a:p>
          <a:p>
            <a:r>
              <a:rPr lang="fr-FR" dirty="0" smtClean="0"/>
              <a:t>Respecter ses camarades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Savoir expliquer son travail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AM_18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1000"/>
            <a:ext cx="7772400" cy="582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110</Words>
  <Application>Microsoft Office PowerPoint</Application>
  <PresentationFormat>Présentation à l'écran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Atelier peinture dans tous ses états </vt:lpstr>
      <vt:lpstr>OBJECTIFS</vt:lpstr>
      <vt:lpstr>Diapositive 3</vt:lpstr>
      <vt:lpstr>Nature morte</vt:lpstr>
      <vt:lpstr>Peinture sur toile</vt:lpstr>
      <vt:lpstr>Diapositive 6</vt:lpstr>
      <vt:lpstr>sculptures</vt:lpstr>
      <vt:lpstr>Collage </vt:lpstr>
      <vt:lpstr>LA CULTURE ARTISTIQUE</vt:lpstr>
      <vt:lpstr>CENTRE CULTUREL MAX JUCLIER </vt:lpstr>
      <vt:lpstr>Savoir être</vt:lpstr>
      <vt:lpstr>Diapositive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peinture dans tous ses états </dc:title>
  <dc:creator>mourad ben sassi</dc:creator>
  <cp:lastModifiedBy>mourad ben sassi</cp:lastModifiedBy>
  <cp:revision>13</cp:revision>
  <dcterms:created xsi:type="dcterms:W3CDTF">2016-11-07T21:01:19Z</dcterms:created>
  <dcterms:modified xsi:type="dcterms:W3CDTF">2016-11-07T21:21:49Z</dcterms:modified>
</cp:coreProperties>
</file>